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1_EF4E792D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9069B95-D74E-BC3A-A621-588EDDDAD97F}" name="Kevin Hansen" initials="KH" userId="S::hansen.k@powerboss.com::fa6c4f7f-8ec9-4b3a-b1f6-accd2bae2b9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07" autoAdjust="0"/>
    <p:restoredTop sz="94660"/>
  </p:normalViewPr>
  <p:slideViewPr>
    <p:cSldViewPr snapToGrid="0">
      <p:cViewPr varScale="1">
        <p:scale>
          <a:sx n="96" d="100"/>
          <a:sy n="96" d="100"/>
        </p:scale>
        <p:origin x="40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8/10/relationships/authors" Target="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omments/modernComment_101_EF4E792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AC89085-3A81-4AD2-A7AE-D09C4FA63367}" authorId="{69069B95-D74E-BC3A-A621-588EDDDAD97F}" created="2025-03-04T17:28:47.568">
    <pc:sldMkLst xmlns:pc="http://schemas.microsoft.com/office/powerpoint/2013/main/command">
      <pc:docMk/>
      <pc:sldMk cId="4014897453" sldId="257"/>
    </pc:sldMkLst>
    <p188:txBody>
      <a:bodyPr/>
      <a:lstStyle/>
      <a:p>
        <a:r>
          <a:rPr lang="en-US"/>
          <a:t>Double Click
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3E12F7-5D44-8656-C767-0CFDF248C0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B0FE88-11A2-CC89-C1AA-8DDA862261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E69A48-EC20-8E00-6F2C-80D603423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FC0A-B8D9-4377-B1C7-7DF28142F4AB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5C1B3-B825-CC1C-7572-93012C234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6A0BBE-8A04-9C67-59A8-3150E018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BC07-95B5-4C8A-9A70-321D47CA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070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A89352-32D8-2568-6814-917A7696F4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F33197-9760-8237-A498-69B4DFA8D5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DA7B-0270-200C-964F-804C09F7D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FC0A-B8D9-4377-B1C7-7DF28142F4AB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94C78F-3C7F-7ACD-78F2-76A02B0DE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37CE9-A550-59A2-76ED-D719CC35F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BC07-95B5-4C8A-9A70-321D47CA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542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3E6205-B5A6-D374-A1D8-7AF3D1A8AB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0B7725F-6AF5-1D29-EC5C-2EFC56E899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F75B46-DCD0-4A1B-9638-3576EE10FE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FC0A-B8D9-4377-B1C7-7DF28142F4AB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1C1C43-C372-3841-4FF9-87BCE4C78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367162-630A-D289-7160-080F3E34C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BC07-95B5-4C8A-9A70-321D47CA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59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58A3E5-64F1-1ED0-2C10-43A94B8199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A19B95-59CB-029F-EB79-C14AE53085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35D0D5-DD96-0CFB-9915-A9D36D557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FC0A-B8D9-4377-B1C7-7DF28142F4AB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0EA359-DC13-5913-D497-B8E10BA17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BCD913-ADFC-9F72-E56B-4AA4ACA73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BC07-95B5-4C8A-9A70-321D47CA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6031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0F964-33C4-2240-02FD-CDD4ACB2C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A13663-1303-A8B6-2A88-7ADF4A0598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3569E-E24C-4F25-1AC5-46D3837AA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FC0A-B8D9-4377-B1C7-7DF28142F4AB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5C086C-B49C-1DB9-9B72-B4C1719C1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52F491-D379-6635-AAD4-24FFA86CD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BC07-95B5-4C8A-9A70-321D47CA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35265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66C68-98B9-CB89-4E71-F9495B1DB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702728-7598-AB09-6808-6D3C22C84F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99A125-2891-5877-FED0-D774D06F38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22535C-4DAA-1C0C-E410-C50390B84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FC0A-B8D9-4377-B1C7-7DF28142F4AB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84CDC5-99C1-4F46-EBDB-F5B808E2A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268B06-0FA6-50BD-5FF7-34A6BF79B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BC07-95B5-4C8A-9A70-321D47CA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05037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01510-8A8E-4765-9303-482D910F5E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5EAF05-A49A-E3AF-51A2-20F61ED0A2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D1B537E-A211-AAE5-5958-E48874B4A3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587471-0C7C-0136-6AC5-38EB09AEA7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A7082B-2444-1FC7-6CA3-21B8614C84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8416A83-7EBF-642A-9870-A1C791B834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FC0A-B8D9-4377-B1C7-7DF28142F4AB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3BA7C91-D98F-D780-FF0F-CBA5A16CF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0700629-77CB-046F-9DB5-29F41CE5B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BC07-95B5-4C8A-9A70-321D47CA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46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1E747-8571-C76E-D05F-25B1B4A69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2E6CF3-EE04-95F7-60E7-032F4C766A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FC0A-B8D9-4377-B1C7-7DF28142F4AB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52DBE6-DCD9-6F76-FE1F-9F9532191E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D75A6F-EF12-E6B3-352A-62D4F5F4C0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BC07-95B5-4C8A-9A70-321D47CA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958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E5B7717-D8F9-87E0-809E-7A61DDE48E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FC0A-B8D9-4377-B1C7-7DF28142F4AB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E17B90-36B5-E802-B3EB-A9A0D7AB0D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AAE2D0-CDC3-BD60-3126-C6C260E8D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BC07-95B5-4C8A-9A70-321D47CA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7677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2771E4-CF07-5C19-D35E-DB349B2DD5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4D766C-3F19-3642-7B1F-5009F11A9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8482D3-316F-9A99-5278-D618A9C2F3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5E4322C-3434-5B78-9E37-E000767A31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FC0A-B8D9-4377-B1C7-7DF28142F4AB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8D3407-1F0A-BF2B-C8A6-D16466507B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4593A19-714B-8622-069D-E0A5BA986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BC07-95B5-4C8A-9A70-321D47CA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039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F449EE-87AD-A33C-419B-B327EAB293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D62942-E57C-0B30-3AD3-9EFA7F4599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494BC7-F46A-E06C-58B5-B7AE4EAA32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1D6706-5970-AC01-448E-30676BF08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4FC0A-B8D9-4377-B1C7-7DF28142F4AB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BAE8787-8EFE-54B5-FCC2-034A24302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C849CB-A3F1-958D-BC48-5E09212A7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E8BC07-95B5-4C8A-9A70-321D47CA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789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401391-31A9-7840-2645-2A216C5843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C002F-57D3-F5FB-2AA1-23CE7EE08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D1A30F-50F8-FE8C-0DA7-A482EBA58FC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14FC0A-B8D9-4377-B1C7-7DF28142F4AB}" type="datetimeFigureOut">
              <a:rPr lang="en-US" smtClean="0"/>
              <a:t>3/4/2025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363B3E-8464-96E9-2D71-A62630A199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72BAB1-1D14-0C51-D6C2-3046AF962FB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EE8BC07-95B5-4C8A-9A70-321D47CA56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3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microsoft.com/office/2018/10/relationships/comments" Target="../comments/modernComment_101_EF4E792D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F3FD84-DB8C-0988-B038-301D63C2F2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41173" y="-55563"/>
            <a:ext cx="8898835" cy="1909763"/>
          </a:xfrm>
        </p:spPr>
        <p:txBody>
          <a:bodyPr/>
          <a:lstStyle/>
          <a:p>
            <a:r>
              <a:rPr lang="en-US" dirty="0"/>
              <a:t>HAKO Spare Parts Catalog: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7CE958-29AC-F79C-977F-5A2D77E731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5252" y="1854201"/>
            <a:ext cx="9892748" cy="4099338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Step One:</a:t>
            </a:r>
          </a:p>
          <a:p>
            <a:r>
              <a:rPr lang="en-US" dirty="0"/>
              <a:t> - Download zip, or open unzipped folder</a:t>
            </a:r>
          </a:p>
          <a:p>
            <a:r>
              <a:rPr lang="en-US" dirty="0"/>
              <a:t> - Folder Name is base-cad_85001993</a:t>
            </a:r>
          </a:p>
          <a:p>
            <a:r>
              <a:rPr lang="en-US" dirty="0"/>
              <a:t> - Double click folder to open</a:t>
            </a:r>
          </a:p>
          <a:p>
            <a:r>
              <a:rPr lang="en-US" dirty="0"/>
              <a:t> - Scroll down and click on " AutoStart.exe</a:t>
            </a:r>
          </a:p>
          <a:p>
            <a:r>
              <a:rPr lang="en-US" dirty="0"/>
              <a:t> - Once open change language to English.</a:t>
            </a:r>
          </a:p>
          <a:p>
            <a:r>
              <a:rPr lang="en-US" dirty="0"/>
              <a:t> - Click Start Catalog to just run without installing</a:t>
            </a:r>
          </a:p>
          <a:p>
            <a:r>
              <a:rPr lang="en-US" dirty="0"/>
              <a:t> - Click Install to add to your PC if needed as well</a:t>
            </a:r>
          </a:p>
          <a:p>
            <a:r>
              <a:rPr lang="en-US" dirty="0"/>
              <a:t> - Update manager box click cancel</a:t>
            </a:r>
          </a:p>
          <a:p>
            <a:r>
              <a:rPr lang="en-US" dirty="0"/>
              <a:t> - Program now up and running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677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5EE23FB-FBAF-EFB0-B244-33950726E40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5040" y="2623304"/>
            <a:ext cx="10833280" cy="57822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C33DFF8-A2A3-65E7-EB98-0238C5DA09A3}"/>
              </a:ext>
            </a:extLst>
          </p:cNvPr>
          <p:cNvSpPr txBox="1"/>
          <p:nvPr/>
        </p:nvSpPr>
        <p:spPr>
          <a:xfrm>
            <a:off x="5257800" y="1311965"/>
            <a:ext cx="1463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Double Click</a:t>
            </a:r>
          </a:p>
        </p:txBody>
      </p:sp>
    </p:spTree>
    <p:extLst>
      <p:ext uri="{BB962C8B-B14F-4D97-AF65-F5344CB8AC3E}">
        <p14:creationId xmlns:p14="http://schemas.microsoft.com/office/powerpoint/2010/main" val="4014897453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9846FFF8-52F5-5B64-E416-B7090208D0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0775" y="1081087"/>
            <a:ext cx="7410450" cy="469582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32CF3EA-9CE0-1CF3-8442-D5A1C3C8D976}"/>
              </a:ext>
            </a:extLst>
          </p:cNvPr>
          <p:cNvSpPr txBox="1"/>
          <p:nvPr/>
        </p:nvSpPr>
        <p:spPr>
          <a:xfrm>
            <a:off x="4412974" y="288235"/>
            <a:ext cx="29960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Double Click “Autostart.exe”</a:t>
            </a:r>
          </a:p>
        </p:txBody>
      </p:sp>
    </p:spTree>
    <p:extLst>
      <p:ext uri="{BB962C8B-B14F-4D97-AF65-F5344CB8AC3E}">
        <p14:creationId xmlns:p14="http://schemas.microsoft.com/office/powerpoint/2010/main" val="3689119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vehicles with a group of machines&#10;&#10;Description automatically generated with medium confidence">
            <a:extLst>
              <a:ext uri="{FF2B5EF4-FFF2-40B4-BE49-F238E27FC236}">
                <a16:creationId xmlns:a16="http://schemas.microsoft.com/office/drawing/2014/main" id="{A4AFF7E5-E327-F404-0256-771B7C33F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2200" y="1066800"/>
            <a:ext cx="7467600" cy="47244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5A7CBA7-3D3A-4131-35DF-DEC8066C325B}"/>
              </a:ext>
            </a:extLst>
          </p:cNvPr>
          <p:cNvSpPr txBox="1"/>
          <p:nvPr/>
        </p:nvSpPr>
        <p:spPr>
          <a:xfrm>
            <a:off x="4671392" y="198783"/>
            <a:ext cx="20333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Change to English:</a:t>
            </a:r>
          </a:p>
        </p:txBody>
      </p:sp>
    </p:spTree>
    <p:extLst>
      <p:ext uri="{BB962C8B-B14F-4D97-AF65-F5344CB8AC3E}">
        <p14:creationId xmlns:p14="http://schemas.microsoft.com/office/powerpoint/2010/main" val="38227938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 program&#10;&#10;Description automatically generated">
            <a:extLst>
              <a:ext uri="{FF2B5EF4-FFF2-40B4-BE49-F238E27FC236}">
                <a16:creationId xmlns:a16="http://schemas.microsoft.com/office/drawing/2014/main" id="{1406FE65-F653-6CEB-FFD9-1A2573383C3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4787" y="2181225"/>
            <a:ext cx="4162425" cy="249555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6990B1D-53B6-D32D-042E-212722108C91}"/>
              </a:ext>
            </a:extLst>
          </p:cNvPr>
          <p:cNvSpPr txBox="1"/>
          <p:nvPr/>
        </p:nvSpPr>
        <p:spPr>
          <a:xfrm>
            <a:off x="5188225" y="695739"/>
            <a:ext cx="15568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Click Cancel”</a:t>
            </a:r>
          </a:p>
        </p:txBody>
      </p:sp>
    </p:spTree>
    <p:extLst>
      <p:ext uri="{BB962C8B-B14F-4D97-AF65-F5344CB8AC3E}">
        <p14:creationId xmlns:p14="http://schemas.microsoft.com/office/powerpoint/2010/main" val="2596201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screenshot of a computer&#10;&#10;Description automatically generated">
            <a:extLst>
              <a:ext uri="{FF2B5EF4-FFF2-40B4-BE49-F238E27FC236}">
                <a16:creationId xmlns:a16="http://schemas.microsoft.com/office/drawing/2014/main" id="{BCC74FBE-8FA1-C077-EEBE-4828348C4D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60" y="0"/>
            <a:ext cx="1084868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7344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105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Office Theme</vt:lpstr>
      <vt:lpstr>HAKO Spare Parts Catalog: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Kevin Hansen</dc:creator>
  <cp:lastModifiedBy>Kevin Hansen</cp:lastModifiedBy>
  <cp:revision>1</cp:revision>
  <dcterms:created xsi:type="dcterms:W3CDTF">2025-03-04T17:25:14Z</dcterms:created>
  <dcterms:modified xsi:type="dcterms:W3CDTF">2025-03-04T17:30:51Z</dcterms:modified>
</cp:coreProperties>
</file>